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856A0-D820-40EB-B857-BD87402DFD8C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19395-557E-474B-BB46-8903AF63C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553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19395-557E-474B-BB46-8903AF63C99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143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46F-12D6-4860-AC08-43EFC34235EC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B22C-3B33-4252-AB57-833E4B89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46F-12D6-4860-AC08-43EFC34235EC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B22C-3B33-4252-AB57-833E4B89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34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46F-12D6-4860-AC08-43EFC34235EC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B22C-3B33-4252-AB57-833E4B89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88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46F-12D6-4860-AC08-43EFC34235EC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B22C-3B33-4252-AB57-833E4B89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406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46F-12D6-4860-AC08-43EFC34235EC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B22C-3B33-4252-AB57-833E4B89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96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46F-12D6-4860-AC08-43EFC34235EC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B22C-3B33-4252-AB57-833E4B89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076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46F-12D6-4860-AC08-43EFC34235EC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B22C-3B33-4252-AB57-833E4B89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780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46F-12D6-4860-AC08-43EFC34235EC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B22C-3B33-4252-AB57-833E4B89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672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46F-12D6-4860-AC08-43EFC34235EC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B22C-3B33-4252-AB57-833E4B89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50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46F-12D6-4860-AC08-43EFC34235EC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B22C-3B33-4252-AB57-833E4B89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74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46F-12D6-4860-AC08-43EFC34235EC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B22C-3B33-4252-AB57-833E4B89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957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75046F-12D6-4860-AC08-43EFC34235EC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FEEB22C-3B33-4252-AB57-833E4B89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20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2AAB6F-0344-4380-9EA2-5BD12437FA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淨山外拍行前會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9BECAC8-A66D-4F88-9125-2443DCA3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中原大學二次創作研究社</a:t>
            </a:r>
          </a:p>
        </p:txBody>
      </p:sp>
    </p:spTree>
    <p:extLst>
      <p:ext uri="{BB962C8B-B14F-4D97-AF65-F5344CB8AC3E}">
        <p14:creationId xmlns:p14="http://schemas.microsoft.com/office/powerpoint/2010/main" val="141511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2A1BA4-0AA5-4A89-94A3-ED905FB2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zh-TW" altLang="en-US" dirty="0"/>
              <a:t>行程表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D797444-A585-488A-BCC6-22BD40E25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049241"/>
              </p:ext>
            </p:extLst>
          </p:nvPr>
        </p:nvGraphicFramePr>
        <p:xfrm>
          <a:off x="3462867" y="757643"/>
          <a:ext cx="8345954" cy="532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042">
                  <a:extLst>
                    <a:ext uri="{9D8B030D-6E8A-4147-A177-3AD203B41FA5}">
                      <a16:colId xmlns:a16="http://schemas.microsoft.com/office/drawing/2014/main" val="390160643"/>
                    </a:ext>
                  </a:extLst>
                </a:gridCol>
                <a:gridCol w="6008912">
                  <a:extLst>
                    <a:ext uri="{9D8B030D-6E8A-4147-A177-3AD203B41FA5}">
                      <a16:colId xmlns:a16="http://schemas.microsoft.com/office/drawing/2014/main" val="3323595806"/>
                    </a:ext>
                  </a:extLst>
                </a:gridCol>
              </a:tblGrid>
              <a:tr h="519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行程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558107"/>
                  </a:ext>
                </a:extLst>
              </a:tr>
              <a:tr h="9159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dirty="0"/>
                        <a:t>07</a:t>
                      </a:r>
                      <a:r>
                        <a:rPr lang="zh-TW" altLang="en-US" sz="2400" b="0" dirty="0"/>
                        <a:t>：</a:t>
                      </a:r>
                      <a:r>
                        <a:rPr lang="en-US" altLang="zh-TW" sz="2400" b="0" dirty="0"/>
                        <a:t>50</a:t>
                      </a:r>
                      <a:r>
                        <a:rPr lang="zh-TW" altLang="en-US" sz="2400" b="0" dirty="0"/>
                        <a:t>－</a:t>
                      </a:r>
                      <a:r>
                        <a:rPr lang="en-US" altLang="zh-TW" sz="2400" b="0" dirty="0"/>
                        <a:t>08</a:t>
                      </a:r>
                      <a:r>
                        <a:rPr lang="zh-TW" altLang="en-US" sz="2400" b="0" dirty="0"/>
                        <a:t>：</a:t>
                      </a:r>
                      <a:r>
                        <a:rPr lang="en-US" altLang="zh-TW" sz="2400" b="0" dirty="0"/>
                        <a:t>10</a:t>
                      </a:r>
                      <a:endParaRPr lang="zh-TW" alt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/>
                        <a:t>中原大學公車站前集合</a:t>
                      </a:r>
                    </a:p>
                    <a:p>
                      <a:pPr algn="ctr"/>
                      <a:endParaRPr lang="en-US" altLang="zh-TW" dirty="0"/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038598"/>
                  </a:ext>
                </a:extLst>
              </a:tr>
              <a:tr h="4579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dirty="0"/>
                        <a:t>08</a:t>
                      </a:r>
                      <a:r>
                        <a:rPr lang="zh-TW" altLang="en-US" sz="2400" b="0" dirty="0"/>
                        <a:t>：</a:t>
                      </a:r>
                      <a:r>
                        <a:rPr lang="en-US" altLang="zh-TW" sz="2400" b="0" dirty="0"/>
                        <a:t>10</a:t>
                      </a:r>
                      <a:r>
                        <a:rPr lang="zh-TW" altLang="en-US" sz="2400" b="0" dirty="0"/>
                        <a:t>－</a:t>
                      </a:r>
                      <a:r>
                        <a:rPr lang="en-US" altLang="zh-TW" sz="2400" b="0" dirty="0"/>
                        <a:t>09</a:t>
                      </a:r>
                      <a:r>
                        <a:rPr lang="zh-TW" altLang="en-US" sz="2400" b="0" dirty="0"/>
                        <a:t>：</a:t>
                      </a:r>
                      <a:r>
                        <a:rPr lang="en-US" altLang="zh-TW" sz="2400" b="0" dirty="0"/>
                        <a:t>30</a:t>
                      </a:r>
                      <a:endParaRPr lang="zh-TW" alt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前往桃園神社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472154"/>
                  </a:ext>
                </a:extLst>
              </a:tr>
              <a:tr h="7489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/>
                        <a:t>09</a:t>
                      </a:r>
                      <a:r>
                        <a:rPr lang="zh-TW" altLang="en-US" sz="2400" b="0" dirty="0"/>
                        <a:t>：</a:t>
                      </a:r>
                      <a:r>
                        <a:rPr lang="en-US" altLang="zh-TW" sz="2400" b="0" dirty="0"/>
                        <a:t>30</a:t>
                      </a:r>
                      <a:r>
                        <a:rPr lang="zh-TW" altLang="en-US" sz="2400" b="0" dirty="0"/>
                        <a:t>－</a:t>
                      </a:r>
                      <a:r>
                        <a:rPr lang="en-US" altLang="zh-TW" sz="2400" b="0" dirty="0"/>
                        <a:t>11</a:t>
                      </a:r>
                      <a:r>
                        <a:rPr lang="zh-TW" altLang="en-US" sz="2400" b="0" dirty="0"/>
                        <a:t>：</a:t>
                      </a:r>
                      <a:r>
                        <a:rPr lang="en-US" altLang="zh-TW" sz="2400" b="0" dirty="0"/>
                        <a:t>00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淨山打掃</a:t>
                      </a:r>
                      <a:r>
                        <a:rPr lang="en-US" altLang="zh-TW" sz="2800" dirty="0"/>
                        <a:t>&amp;</a:t>
                      </a:r>
                      <a:r>
                        <a:rPr lang="zh-TW" altLang="en-US" sz="2800" dirty="0"/>
                        <a:t>整裝時間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599384"/>
                  </a:ext>
                </a:extLst>
              </a:tr>
              <a:tr h="6719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zh-TW" altLang="en-US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00~12</a:t>
                      </a:r>
                      <a:r>
                        <a:rPr lang="zh-TW" altLang="en-US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endParaRPr lang="zh-TW" alt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午餐時間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289437"/>
                  </a:ext>
                </a:extLst>
              </a:tr>
              <a:tr h="6719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zh-TW" altLang="en-US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00~15</a:t>
                      </a:r>
                      <a:r>
                        <a:rPr lang="zh-TW" altLang="en-US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TW" alt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拍照時間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774553"/>
                  </a:ext>
                </a:extLst>
              </a:tr>
              <a:tr h="6719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zh-TW" altLang="en-US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30~16</a:t>
                      </a:r>
                      <a:r>
                        <a:rPr lang="zh-TW" altLang="en-US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2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TW" alt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/>
                        <a:t>撤裝時間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619731"/>
                  </a:ext>
                </a:extLst>
              </a:tr>
              <a:tr h="671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600" b="0" dirty="0"/>
                        <a:t>16</a:t>
                      </a:r>
                      <a:r>
                        <a:rPr lang="zh-TW" altLang="en-US" sz="2600" b="0" dirty="0"/>
                        <a:t>：</a:t>
                      </a:r>
                      <a:r>
                        <a:rPr lang="en-US" altLang="zh-TW" sz="2600" b="0" dirty="0"/>
                        <a:t>30</a:t>
                      </a:r>
                      <a:r>
                        <a:rPr lang="zh-TW" altLang="en-US" sz="2600" b="0" dirty="0"/>
                        <a:t>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返回學校</a:t>
                      </a:r>
                      <a:endParaRPr lang="en-US" altLang="zh-TW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85770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9CDCDDC0-6A74-4DBE-8D16-16A205EAE99D}"/>
              </a:ext>
            </a:extLst>
          </p:cNvPr>
          <p:cNvSpPr txBox="1"/>
          <p:nvPr/>
        </p:nvSpPr>
        <p:spPr>
          <a:xfrm>
            <a:off x="6096000" y="1541919"/>
            <a:ext cx="5112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*</a:t>
            </a:r>
            <a:r>
              <a:rPr lang="zh-TW" altLang="en-US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自行前往中壢火車站者請在</a:t>
            </a:r>
            <a:r>
              <a:rPr lang="en-US" altLang="zh-TW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8:40</a:t>
            </a:r>
            <a:r>
              <a:rPr lang="zh-TW" altLang="en-US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前於後站集合</a:t>
            </a:r>
            <a:endParaRPr lang="en-US" altLang="zh-TW" b="1" dirty="0">
              <a:solidFill>
                <a:srgbClr val="FF0000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en-US" altLang="zh-TW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*</a:t>
            </a:r>
            <a:r>
              <a:rPr lang="zh-TW" altLang="en-US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自行前往桃園火車站請在</a:t>
            </a:r>
            <a:r>
              <a:rPr lang="en-US" altLang="zh-TW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9:00</a:t>
            </a:r>
            <a:r>
              <a:rPr lang="zh-TW" altLang="en-US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前桃園火車站集合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234F44F-77B8-4F44-8A6F-0167729EDE71}"/>
              </a:ext>
            </a:extLst>
          </p:cNvPr>
          <p:cNvSpPr txBox="1"/>
          <p:nvPr/>
        </p:nvSpPr>
        <p:spPr>
          <a:xfrm>
            <a:off x="6361612" y="3055096"/>
            <a:ext cx="5290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*</a:t>
            </a:r>
            <a:r>
              <a:rPr lang="zh-TW" altLang="en-US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若</a:t>
            </a:r>
            <a:r>
              <a:rPr lang="en-US" altLang="zh-TW" b="1" dirty="0" err="1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Coser</a:t>
            </a:r>
            <a:r>
              <a:rPr lang="zh-TW" altLang="en-US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需要較長的時間整裝可於</a:t>
            </a:r>
            <a:r>
              <a:rPr lang="en-US" altLang="zh-TW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10</a:t>
            </a:r>
            <a:r>
              <a:rPr lang="zh-TW" altLang="en-US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：</a:t>
            </a:r>
            <a:r>
              <a:rPr lang="en-US" altLang="zh-TW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30</a:t>
            </a:r>
            <a:r>
              <a:rPr lang="zh-TW" altLang="en-US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開始整裝</a:t>
            </a:r>
          </a:p>
        </p:txBody>
      </p:sp>
    </p:spTree>
    <p:extLst>
      <p:ext uri="{BB962C8B-B14F-4D97-AF65-F5344CB8AC3E}">
        <p14:creationId xmlns:p14="http://schemas.microsoft.com/office/powerpoint/2010/main" val="143797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F1037B-0642-44D5-ADCD-8E108C4C2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注意事項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    行前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1430ABE-2E08-48C8-A71E-7FA069ED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6388" y="1123837"/>
            <a:ext cx="7315200" cy="512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32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若活動當天大雨，活動延期至</a:t>
            </a:r>
            <a:r>
              <a:rPr lang="en-US" altLang="zh-TW" sz="32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4/4(</a:t>
            </a:r>
            <a:r>
              <a:rPr lang="zh-TW" altLang="en-US" sz="32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三</a:t>
            </a:r>
            <a:r>
              <a:rPr lang="en-US" altLang="zh-TW" sz="32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參加者</a:t>
            </a:r>
            <a:r>
              <a:rPr lang="zh-TW" altLang="en-US" sz="32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請準時集合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，逾時不候！</a:t>
            </a:r>
            <a:endParaRPr lang="en-US" altLang="zh-TW" sz="32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記得帶傘、水、悠遊卡、個人藥物，</a:t>
            </a:r>
            <a:r>
              <a:rPr lang="zh-TW" altLang="en-US" sz="32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悠遊卡內至少要有</a:t>
            </a:r>
            <a:r>
              <a:rPr lang="en-US" altLang="zh-TW" sz="32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100</a:t>
            </a:r>
            <a:r>
              <a:rPr lang="zh-TW" altLang="en-US" sz="32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元</a:t>
            </a:r>
            <a:endParaRPr lang="en-US" altLang="zh-TW" sz="3200" dirty="0">
              <a:solidFill>
                <a:srgbClr val="FF0000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TW" altLang="en-US" sz="32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貴重物品隨身攜帶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以免遺失！</a:t>
            </a:r>
            <a:endParaRPr lang="en-US" altLang="zh-TW" sz="32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抵達桃園神社時記得先簽到，若是</a:t>
            </a:r>
            <a:r>
              <a:rPr lang="zh-TW" altLang="en-US" sz="32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中途要離開需先找社幹簽退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，再行離開</a:t>
            </a:r>
            <a:endParaRPr lang="en-US" altLang="zh-TW" sz="32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</a:t>
            </a:r>
            <a:r>
              <a:rPr lang="zh-TW" altLang="en-US" sz="32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活動當日幹部不提供幫助</a:t>
            </a: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修剪假髮、化妝等</a:t>
            </a: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，如有需要請提早找社幹幫忙！</a:t>
            </a:r>
            <a:endParaRPr lang="en-US" altLang="zh-TW" sz="32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7.</a:t>
            </a:r>
            <a:r>
              <a:rPr lang="zh-TW" altLang="en-US" sz="32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活動當日不帶社團化妝品去神社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，需要借用請於社幹在社辦時借用</a:t>
            </a:r>
            <a:endParaRPr lang="en-US" altLang="zh-TW" sz="32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234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D14BCA-B81E-41E1-BAF1-24149F47A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注意事項</a:t>
            </a: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 活動中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043FFC-F0D5-4258-9598-912080BAC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0035" y="1090751"/>
            <a:ext cx="8268788" cy="512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1.Coser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注意廁所使用時間。</a:t>
            </a:r>
            <a:endParaRPr lang="en-US" altLang="zh-TW" sz="35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35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不影響其他觀光客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、不要大聲喧嘩！</a:t>
            </a:r>
            <a:endParaRPr lang="en-US" altLang="zh-TW" sz="35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</a:t>
            </a:r>
            <a:r>
              <a:rPr lang="zh-TW" altLang="en-US" sz="35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不攀爬、破壞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公共設施！</a:t>
            </a:r>
            <a:endParaRPr lang="en-US" altLang="zh-TW" sz="35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TW" altLang="en-US" sz="35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不離開活動範圍</a:t>
            </a: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桃園神社</a:t>
            </a: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過遠！</a:t>
            </a:r>
            <a:endParaRPr lang="en-US" altLang="zh-TW" sz="35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活動中不開放出去買午餐！</a:t>
            </a:r>
            <a:endParaRPr lang="en-US" altLang="zh-TW" sz="35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活動中間有</a:t>
            </a:r>
            <a:r>
              <a:rPr lang="zh-TW" altLang="en-US" sz="35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休息時間</a:t>
            </a: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(14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：</a:t>
            </a: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00~14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：</a:t>
            </a: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30)</a:t>
            </a:r>
          </a:p>
          <a:p>
            <a:pPr marL="0" indent="0">
              <a:buNone/>
            </a:pP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7.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注意</a:t>
            </a:r>
            <a:r>
              <a:rPr lang="zh-TW" altLang="en-US" sz="3500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撤裝時間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只到</a:t>
            </a: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16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：</a:t>
            </a: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30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！</a:t>
            </a:r>
            <a:endParaRPr lang="en-US" altLang="zh-TW" sz="35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8.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視天氣狀況與當天外拍情況調整結束時間。</a:t>
            </a:r>
            <a:endParaRPr lang="en-US" altLang="zh-TW" sz="35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r>
              <a:rPr lang="en-US" altLang="zh-TW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9.</a:t>
            </a:r>
            <a:r>
              <a:rPr lang="zh-TW" altLang="en-US" sz="35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活動結束後，記得幫我們填寫回饋單！</a:t>
            </a:r>
            <a:endParaRPr lang="en-US" altLang="zh-TW" sz="35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1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660C8A-E331-411D-80CB-FC2D4052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分組名單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AD58B8A1-43F5-4C76-B854-719A8A8DBB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983042"/>
              </p:ext>
            </p:extLst>
          </p:nvPr>
        </p:nvGraphicFramePr>
        <p:xfrm>
          <a:off x="3476851" y="744585"/>
          <a:ext cx="8305846" cy="5357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978">
                  <a:extLst>
                    <a:ext uri="{9D8B030D-6E8A-4147-A177-3AD203B41FA5}">
                      <a16:colId xmlns:a16="http://schemas.microsoft.com/office/drawing/2014/main" val="2989610349"/>
                    </a:ext>
                  </a:extLst>
                </a:gridCol>
                <a:gridCol w="3311434">
                  <a:extLst>
                    <a:ext uri="{9D8B030D-6E8A-4147-A177-3AD203B41FA5}">
                      <a16:colId xmlns:a16="http://schemas.microsoft.com/office/drawing/2014/main" val="996915111"/>
                    </a:ext>
                  </a:extLst>
                </a:gridCol>
                <a:gridCol w="3311434">
                  <a:extLst>
                    <a:ext uri="{9D8B030D-6E8A-4147-A177-3AD203B41FA5}">
                      <a16:colId xmlns:a16="http://schemas.microsoft.com/office/drawing/2014/main" val="2715497081"/>
                    </a:ext>
                  </a:extLst>
                </a:gridCol>
              </a:tblGrid>
              <a:tr h="6447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/>
                        <a:t>組長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/>
                        <a:t>雲雲、安安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/>
                        <a:t>阿九、喬喬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121971"/>
                  </a:ext>
                </a:extLst>
              </a:tr>
              <a:tr h="581779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sz="4800" dirty="0" err="1"/>
                        <a:t>coser</a:t>
                      </a:r>
                      <a:endParaRPr lang="zh-TW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黃彥誠</a:t>
                      </a:r>
                      <a:r>
                        <a:rPr lang="en-US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阿電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張家綱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3294807"/>
                  </a:ext>
                </a:extLst>
              </a:tr>
              <a:tr h="5817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翁于婷</a:t>
                      </a:r>
                      <a:r>
                        <a:rPr lang="en-US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由晞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曈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7640678"/>
                  </a:ext>
                </a:extLst>
              </a:tr>
              <a:tr h="58177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高嘉蔚</a:t>
                      </a:r>
                      <a:r>
                        <a:rPr lang="en-US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咖啡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譚歆</a:t>
                      </a:r>
                      <a:r>
                        <a:rPr lang="en-US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ㄇㄌ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4354217"/>
                  </a:ext>
                </a:extLst>
              </a:tr>
              <a:tr h="58177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黃羿寧</a:t>
                      </a:r>
                      <a:r>
                        <a:rPr lang="en-US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小橘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蔡怡安</a:t>
                      </a:r>
                      <a:r>
                        <a:rPr lang="en-US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/Su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0518038"/>
                  </a:ext>
                </a:extLst>
              </a:tr>
              <a:tr h="58177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曾國棟</a:t>
                      </a:r>
                      <a:r>
                        <a:rPr lang="en-US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十月秋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459326"/>
                  </a:ext>
                </a:extLst>
              </a:tr>
              <a:tr h="6385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/>
                        <a:t>攝影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飛飛</a:t>
                      </a:r>
                      <a:r>
                        <a:rPr lang="zh-TW" alt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小夫</a:t>
                      </a:r>
                      <a:r>
                        <a:rPr lang="zh-TW" alt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小南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2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黃雨桐</a:t>
                      </a:r>
                      <a:r>
                        <a:rPr lang="zh-TW" altLang="en-US" sz="2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zh-TW" sz="2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楊鈞承</a:t>
                      </a:r>
                      <a:endParaRPr lang="zh-TW" altLang="en-US" sz="28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192317"/>
                  </a:ext>
                </a:extLst>
              </a:tr>
              <a:tr h="11635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/>
                        <a:t>小精靈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軟糖</a:t>
                      </a:r>
                      <a:r>
                        <a:rPr lang="zh-TW" alt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孟仙</a:t>
                      </a:r>
                      <a:r>
                        <a:rPr lang="zh-TW" alt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吳絜恩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牧牧</a:t>
                      </a:r>
                      <a:r>
                        <a:rPr lang="zh-TW" alt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學生證</a:t>
                      </a:r>
                      <a:r>
                        <a:rPr lang="zh-TW" alt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zh-TW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吳明臻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9843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8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177FBB-C8DD-482E-80D1-FE143684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9600" dirty="0"/>
              <a:t>感謝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BF3B65-0FCA-4DFC-A0EC-6F38756FB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dirty="0"/>
              <a:t>各位來玩</a:t>
            </a:r>
            <a:r>
              <a:rPr lang="en-US" altLang="zh-TW" sz="7200" dirty="0"/>
              <a:t>!! (*</a:t>
            </a:r>
            <a:r>
              <a:rPr lang="zh-TW" altLang="en-US" sz="7200" dirty="0"/>
              <a:t>ﾟ∀ﾟ*</a:t>
            </a:r>
            <a:r>
              <a:rPr lang="en-US" altLang="zh-TW" sz="7200" dirty="0"/>
              <a:t>)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591529927"/>
      </p:ext>
    </p:extLst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框架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框架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框架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TM03457475[[fn=框架]]</Template>
  <TotalTime>39</TotalTime>
  <Words>455</Words>
  <Application>Microsoft Office PowerPoint</Application>
  <PresentationFormat>寬螢幕</PresentationFormat>
  <Paragraphs>63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微軟正黑體</vt:lpstr>
      <vt:lpstr>微軟正黑體 Light</vt:lpstr>
      <vt:lpstr>新細明體</vt:lpstr>
      <vt:lpstr>Calibri</vt:lpstr>
      <vt:lpstr>Corbel</vt:lpstr>
      <vt:lpstr>Wingdings 2</vt:lpstr>
      <vt:lpstr>框架</vt:lpstr>
      <vt:lpstr>淨山外拍行前會</vt:lpstr>
      <vt:lpstr>行程表</vt:lpstr>
      <vt:lpstr>注意事項(一)    行前</vt:lpstr>
      <vt:lpstr>注意事項(二) 活動中</vt:lpstr>
      <vt:lpstr>分組名單</vt:lpstr>
      <vt:lpstr>感謝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淨山外拍行前會</dc:title>
  <dc:creator>林品儒</dc:creator>
  <cp:lastModifiedBy>林品儒</cp:lastModifiedBy>
  <cp:revision>10</cp:revision>
  <dcterms:created xsi:type="dcterms:W3CDTF">2018-03-28T03:20:53Z</dcterms:created>
  <dcterms:modified xsi:type="dcterms:W3CDTF">2018-03-30T15:58:59Z</dcterms:modified>
</cp:coreProperties>
</file>